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346BD-B933-4EB8-84F0-6B1A5A3DD2AE}" type="datetimeFigureOut">
              <a:rPr lang="es-ES" smtClean="0"/>
              <a:pPr/>
              <a:t>06/11/2015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B34C8-8EA1-4A87-97C1-729C529228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85792-F046-455C-B9AF-799ECE883835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34C8-8EA1-4A87-97C1-729C5292286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D6D67-0F81-4AA4-9C7A-82970DE3D7F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9A702-9BD9-4AD9-8C4E-00DFF75D9904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B6800-AEE5-4AD8-BFAE-E4EDF8103AC4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4F101-7C59-4B1E-A792-35F2238EB545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0C0A7-DE1D-4DCE-B3A4-C5810F5D5E50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C0C1-F018-41B2-80FF-FA93517B148F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BD971-2F39-4A8C-B9E8-71714B661501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98EC7-1E54-4EAE-BDB7-1696AEC6EDB5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CD106-866A-4520-AEEB-90B34FEF273D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C50E6-3BC6-4D17-87D8-47092D625143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05F8A-50C0-42DE-BF8C-EFAE2D449EBA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62EE32-4F56-416E-91F8-42D7DEA0DFB9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B7A4B-EF16-4CD2-AC28-B6834C4FDE6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3B518-C5CD-4A2D-B8DC-4BBE1CE91A89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es/imgres?imgurl=http://www.escardio.org/static_file/Escardio/Medias/congresses/euroheartcare/2016/EHC-2016-poster_escardio-Promotion-Inpage.jpg&amp;imgrefurl=http://www.escardio.org/Who-are-you-?/Nurse-&amp;-Allied-Professions&amp;h=185&amp;w=247&amp;tbnid=YljwOLzEMhUdsM:&amp;docid=PDmuRlLjCEjJ1M&amp;ei=1YQ4Vpr-Fsm5aeW8mKAM&amp;tbm=isch&amp;ved=0CCgQMygHMAdqFQoTCNq8g8f-88gCFclcGgodZR4GxA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6.jpeg"/><Relationship Id="rId4" Type="http://schemas.openxmlformats.org/officeDocument/2006/relationships/hyperlink" Target="http://www.escardio.org/bodies/councils/CCNAP/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7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escardio.org/bodies/councils/CCNAP/" TargetMode="External"/><Relationship Id="rId5" Type="http://schemas.openxmlformats.org/officeDocument/2006/relationships/image" Target="../media/image1.jpeg"/><Relationship Id="rId10" Type="http://schemas.openxmlformats.org/officeDocument/2006/relationships/image" Target="../media/image9.jpeg"/><Relationship Id="rId4" Type="http://schemas.openxmlformats.org/officeDocument/2006/relationships/hyperlink" Target="mailto:ccnap@escardio.org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>
                <a:alpha val="75000"/>
              </a:srgbClr>
            </a:gs>
            <a:gs pos="100000">
              <a:srgbClr val="00CC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27584" y="476673"/>
            <a:ext cx="7919541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dirty="0">
              <a:solidFill>
                <a:srgbClr val="FFFFFF"/>
              </a:solidFill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 Asociación Española de Enfermería en </a:t>
            </a:r>
            <a:r>
              <a:rPr lang="es-E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Cardiología </a:t>
            </a:r>
            <a:r>
              <a:rPr lang="es-E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(AEEC)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convoca una ayuda para asistir al próximo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EUROHEARTCARE </a:t>
            </a:r>
            <a:r>
              <a:rPr lang="es-ES" b="1" i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endParaRPr lang="es-ES" b="1" i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       </a:t>
            </a:r>
            <a:r>
              <a:rPr lang="es-ES" b="1" i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es-ES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b="1" i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es-ES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 </a:t>
            </a:r>
            <a:r>
              <a:rPr lang="es-ES" b="1" i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2016, Atenas, Grecia.</a:t>
            </a:r>
            <a:endParaRPr lang="es-ES" b="1" i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1" i="1" u="sng" dirty="0">
              <a:solidFill>
                <a:srgbClr val="FFFFFF"/>
              </a:solidFill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i="1" u="sng" dirty="0">
              <a:solidFill>
                <a:srgbClr val="FFFFFF"/>
              </a:solidFill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400" i="1" u="sng" dirty="0">
              <a:solidFill>
                <a:srgbClr val="FFFFFF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dirty="0">
              <a:solidFill>
                <a:srgbClr val="FFFFFF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srgbClr val="FFFFFF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srgbClr val="FFFFFF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srgbClr val="FFFFFF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            </a:t>
            </a:r>
            <a:r>
              <a:rPr lang="es-E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Fechas Clave</a:t>
            </a:r>
            <a:r>
              <a:rPr lang="es-E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>
                <a:solidFill>
                  <a:srgbClr val="000000"/>
                </a:solidFill>
                <a:latin typeface="Comic Sans MS" pitchFamily="66" charset="0"/>
              </a:rPr>
              <a:t>       </a:t>
            </a:r>
            <a:r>
              <a:rPr lang="en-US" sz="1600" b="1" dirty="0">
                <a:solidFill>
                  <a:srgbClr val="000000"/>
                </a:solidFill>
                <a:latin typeface="Comic Sans MS" pitchFamily="66" charset="0"/>
              </a:rPr>
              <a:t>16 </a:t>
            </a:r>
            <a:r>
              <a:rPr lang="en-US" sz="1600" b="1" dirty="0" err="1">
                <a:solidFill>
                  <a:srgbClr val="000000"/>
                </a:solidFill>
                <a:latin typeface="Comic Sans MS" pitchFamily="66" charset="0"/>
              </a:rPr>
              <a:t>Noviembre</a:t>
            </a:r>
            <a:r>
              <a:rPr lang="en-US" sz="1600" b="1" dirty="0">
                <a:solidFill>
                  <a:srgbClr val="000000"/>
                </a:solidFill>
                <a:latin typeface="Comic Sans MS" pitchFamily="66" charset="0"/>
              </a:rPr>
              <a:t>  2015 – Fin </a:t>
            </a:r>
            <a:r>
              <a:rPr lang="en-US" sz="1600" b="1" dirty="0" err="1">
                <a:solidFill>
                  <a:srgbClr val="000000"/>
                </a:solidFill>
                <a:latin typeface="Comic Sans MS" pitchFamily="66" charset="0"/>
              </a:rPr>
              <a:t>Envío</a:t>
            </a:r>
            <a:r>
              <a:rPr lang="en-US" sz="1600" b="1" dirty="0">
                <a:solidFill>
                  <a:srgbClr val="000000"/>
                </a:solidFill>
                <a:latin typeface="Comic Sans MS" pitchFamily="66" charset="0"/>
              </a:rPr>
              <a:t> de Abstracts</a:t>
            </a:r>
            <a:br>
              <a:rPr lang="en-US" sz="1600" b="1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 b="1" dirty="0">
                <a:solidFill>
                  <a:srgbClr val="000000"/>
                </a:solidFill>
                <a:latin typeface="Comic Sans MS" pitchFamily="66" charset="0"/>
              </a:rPr>
              <a:t>       27 </a:t>
            </a:r>
            <a:r>
              <a:rPr lang="en-US" sz="1600" b="1" dirty="0" err="1">
                <a:solidFill>
                  <a:srgbClr val="000000"/>
                </a:solidFill>
                <a:latin typeface="Comic Sans MS" pitchFamily="66" charset="0"/>
              </a:rPr>
              <a:t>Enero</a:t>
            </a:r>
            <a:r>
              <a:rPr lang="en-US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mic Sans MS" pitchFamily="66" charset="0"/>
              </a:rPr>
              <a:t>      2016  - </a:t>
            </a:r>
            <a:r>
              <a:rPr lang="en-US" sz="1600" b="1" dirty="0" err="1" smtClean="0">
                <a:solidFill>
                  <a:srgbClr val="000000"/>
                </a:solidFill>
                <a:latin typeface="Comic Sans MS" pitchFamily="66" charset="0"/>
              </a:rPr>
              <a:t>Inscripción</a:t>
            </a:r>
            <a:r>
              <a:rPr lang="en-US" sz="16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mic Sans MS" pitchFamily="66" charset="0"/>
              </a:rPr>
              <a:t>temprana</a:t>
            </a:r>
            <a:r>
              <a:rPr lang="en-US" sz="1600" b="1" dirty="0">
                <a:solidFill>
                  <a:srgbClr val="000000"/>
                </a:solidFill>
                <a:latin typeface="Comic Sans MS" pitchFamily="66" charset="0"/>
              </a:rPr>
              <a:t>.</a:t>
            </a:r>
            <a:br>
              <a:rPr lang="en-US" sz="1600" b="1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 b="1" dirty="0">
                <a:solidFill>
                  <a:srgbClr val="000000"/>
                </a:solidFill>
                <a:latin typeface="Comic Sans MS" pitchFamily="66" charset="0"/>
              </a:rPr>
              <a:t>       16 </a:t>
            </a:r>
            <a:r>
              <a:rPr lang="en-US" sz="1600" b="1" dirty="0" err="1" smtClean="0">
                <a:solidFill>
                  <a:srgbClr val="000000"/>
                </a:solidFill>
                <a:latin typeface="Comic Sans MS" pitchFamily="66" charset="0"/>
              </a:rPr>
              <a:t>Marzo</a:t>
            </a:r>
            <a:r>
              <a:rPr lang="en-US" sz="1600" b="1" dirty="0" smtClean="0">
                <a:solidFill>
                  <a:srgbClr val="000000"/>
                </a:solidFill>
                <a:latin typeface="Comic Sans MS" pitchFamily="66" charset="0"/>
              </a:rPr>
              <a:t>      2016  – Fin </a:t>
            </a:r>
            <a:r>
              <a:rPr lang="en-US" sz="1600" b="1" dirty="0" err="1">
                <a:solidFill>
                  <a:srgbClr val="000000"/>
                </a:solidFill>
                <a:latin typeface="Comic Sans MS" pitchFamily="66" charset="0"/>
              </a:rPr>
              <a:t>Inscripción</a:t>
            </a:r>
            <a:r>
              <a:rPr lang="en-US" sz="1600" b="1" dirty="0">
                <a:solidFill>
                  <a:srgbClr val="000000"/>
                </a:solidFill>
                <a:latin typeface="Comic Sans MS" pitchFamily="66" charset="0"/>
              </a:rPr>
              <a:t> on-line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1400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Además de la documentación requerida en las bases, los candidatos deberán enviar el currículum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Vitae  normalizado que se acompaña aquí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dirty="0">
                <a:solidFill>
                  <a:srgbClr val="FFFFFF"/>
                </a:solidFill>
                <a:latin typeface="Comic Sans MS" pitchFamily="66" charset="0"/>
              </a:rPr>
              <a:t>	</a:t>
            </a:r>
            <a:r>
              <a:rPr lang="es-ES" sz="1200" b="1" dirty="0">
                <a:solidFill>
                  <a:srgbClr val="FFFFFF"/>
                </a:solidFill>
                <a:latin typeface="Comic Sans MS" pitchFamily="66" charset="0"/>
              </a:rPr>
              <a:t>.- CONVOCATORIA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dirty="0">
                <a:solidFill>
                  <a:srgbClr val="FFFFFF"/>
                </a:solidFill>
                <a:latin typeface="Comic Sans MS" pitchFamily="66" charset="0"/>
              </a:rPr>
              <a:t>	.- CV NORMALIZADO</a:t>
            </a:r>
            <a:endParaRPr lang="es-ES" sz="140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45974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3059832" y="0"/>
            <a:ext cx="2664296" cy="369332"/>
          </a:xfrm>
          <a:prstGeom prst="rect">
            <a:avLst/>
          </a:prstGeom>
          <a:ln w="22225"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r>
              <a:rPr lang="es-E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Vocalía europea AEEC</a:t>
            </a:r>
            <a:endParaRPr lang="es-ES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CCNA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6381328"/>
            <a:ext cx="2483768" cy="476672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5220072" y="3356992"/>
            <a:ext cx="3312368" cy="923330"/>
          </a:xfrm>
          <a:prstGeom prst="rect">
            <a:avLst/>
          </a:prstGeom>
          <a:noFill/>
          <a:ln w="2222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Mas información: web AEEC y Vocalía Grupo de Trabajo Europeo</a:t>
            </a:r>
          </a:p>
        </p:txBody>
      </p:sp>
      <p:pic>
        <p:nvPicPr>
          <p:cNvPr id="14" name="yui_3_16_0_1_1446540303620_3214" descr="EuroHeartCare 201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2060848"/>
            <a:ext cx="1535430" cy="67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yui_3_16_0_1_1446540303620_3203" descr="EuroHeartCare 201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2060848"/>
            <a:ext cx="1562100" cy="67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Resultado de imagen de euroheartcare 2016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2996952"/>
            <a:ext cx="165618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yui_3_16_0_1_1446540303620_3249" descr="EuroHeartCare 2016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2060848"/>
            <a:ext cx="3048000" cy="67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480720" cy="461665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Ayuda</a:t>
            </a:r>
            <a:r>
              <a:rPr lang="en-US" sz="2400" b="1" dirty="0" smtClean="0">
                <a:solidFill>
                  <a:srgbClr val="FF0000"/>
                </a:solidFill>
              </a:rPr>
              <a:t> AEEC </a:t>
            </a:r>
            <a:r>
              <a:rPr lang="en-US" sz="2400" b="1" dirty="0" err="1" smtClean="0">
                <a:solidFill>
                  <a:srgbClr val="FF0000"/>
                </a:solidFill>
              </a:rPr>
              <a:t>para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asistir</a:t>
            </a:r>
            <a:r>
              <a:rPr lang="en-US" sz="2400" b="1" dirty="0" smtClean="0">
                <a:solidFill>
                  <a:srgbClr val="FF0000"/>
                </a:solidFill>
              </a:rPr>
              <a:t> al EuroHeartCare 2016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1628801"/>
            <a:ext cx="3851920" cy="5155257"/>
          </a:xfrm>
          <a:prstGeom prst="rect">
            <a:avLst/>
          </a:prstGeom>
          <a:solidFill>
            <a:schemeClr val="accent1">
              <a:alpha val="42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08000" indent="-342900" algn="just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600" b="1" dirty="0">
                <a:solidFill>
                  <a:prstClr val="black"/>
                </a:solidFill>
              </a:rPr>
              <a:t>La Asociación Española de Enfermería en Cardiología (AEEC) convocará una ayuda para asistir al próximo </a:t>
            </a:r>
            <a:r>
              <a:rPr lang="es-ES" sz="1600" b="1" i="1" dirty="0">
                <a:solidFill>
                  <a:prstClr val="black"/>
                </a:solidFill>
              </a:rPr>
              <a:t>EuroHeartCare </a:t>
            </a:r>
            <a:r>
              <a:rPr lang="es-ES" sz="1600" b="1" i="1" dirty="0" smtClean="0">
                <a:solidFill>
                  <a:prstClr val="black"/>
                </a:solidFill>
              </a:rPr>
              <a:t>2016</a:t>
            </a:r>
            <a:r>
              <a:rPr lang="es-ES" sz="1600" b="1" dirty="0" smtClean="0">
                <a:solidFill>
                  <a:prstClr val="black"/>
                </a:solidFill>
              </a:rPr>
              <a:t>, </a:t>
            </a:r>
            <a:r>
              <a:rPr lang="es-ES" sz="1600" b="1" dirty="0">
                <a:solidFill>
                  <a:prstClr val="black"/>
                </a:solidFill>
              </a:rPr>
              <a:t>que tendrá lugar los días </a:t>
            </a:r>
            <a:r>
              <a:rPr lang="es-ES" sz="1600" b="1" dirty="0" smtClean="0">
                <a:solidFill>
                  <a:prstClr val="black"/>
                </a:solidFill>
              </a:rPr>
              <a:t>15 </a:t>
            </a:r>
            <a:r>
              <a:rPr lang="es-ES" sz="1600" b="1" dirty="0">
                <a:solidFill>
                  <a:prstClr val="black"/>
                </a:solidFill>
              </a:rPr>
              <a:t>y </a:t>
            </a:r>
            <a:r>
              <a:rPr lang="es-ES" sz="1600" b="1" dirty="0" smtClean="0">
                <a:solidFill>
                  <a:prstClr val="black"/>
                </a:solidFill>
              </a:rPr>
              <a:t>16 </a:t>
            </a:r>
            <a:r>
              <a:rPr lang="es-ES" sz="1600" b="1" dirty="0">
                <a:solidFill>
                  <a:prstClr val="black"/>
                </a:solidFill>
              </a:rPr>
              <a:t>de Abril </a:t>
            </a:r>
            <a:r>
              <a:rPr lang="es-ES" sz="1600" b="1" dirty="0" smtClean="0">
                <a:solidFill>
                  <a:prstClr val="black"/>
                </a:solidFill>
              </a:rPr>
              <a:t>2016 </a:t>
            </a:r>
            <a:r>
              <a:rPr lang="es-ES" sz="1600" b="1" dirty="0">
                <a:solidFill>
                  <a:prstClr val="black"/>
                </a:solidFill>
              </a:rPr>
              <a:t>en </a:t>
            </a:r>
            <a:r>
              <a:rPr lang="es-ES" sz="1600" b="1" dirty="0" smtClean="0">
                <a:solidFill>
                  <a:prstClr val="black"/>
                </a:solidFill>
              </a:rPr>
              <a:t>Atenas, Grecia.</a:t>
            </a:r>
            <a:endParaRPr lang="es-ES" sz="1600" b="1" dirty="0">
              <a:solidFill>
                <a:prstClr val="black"/>
              </a:solidFill>
            </a:endParaRPr>
          </a:p>
          <a:p>
            <a:pPr marL="108000" indent="-342900" algn="just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600" b="1" dirty="0">
                <a:solidFill>
                  <a:prstClr val="black"/>
                </a:solidFill>
              </a:rPr>
              <a:t>Además de la documentación requerida en las bases, los candidatos deberán rellenar e imprimir un currículum vitae normalizado. </a:t>
            </a:r>
          </a:p>
          <a:p>
            <a:pPr marL="108000" indent="-342900" algn="just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600" b="1" dirty="0">
                <a:solidFill>
                  <a:prstClr val="black"/>
                </a:solidFill>
              </a:rPr>
              <a:t>En su debido momento, daremos a conocer tanto una como otra documentación.</a:t>
            </a:r>
          </a:p>
          <a:p>
            <a:pPr marL="108000" indent="-342900" algn="just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600" b="1" dirty="0">
                <a:solidFill>
                  <a:prstClr val="black"/>
                </a:solidFill>
              </a:rPr>
              <a:t>Más información sobre este evento en el sitio en Internet de la </a:t>
            </a:r>
            <a:r>
              <a:rPr lang="es-ES" sz="1600" b="1" i="1" dirty="0">
                <a:solidFill>
                  <a:prstClr val="black"/>
                </a:solidFill>
              </a:rPr>
              <a:t>European Society of Cardiology</a:t>
            </a:r>
            <a:r>
              <a:rPr lang="es-ES" sz="1600" b="1" dirty="0">
                <a:solidFill>
                  <a:prstClr val="black"/>
                </a:solidFill>
              </a:rPr>
              <a:t> (ESC):</a:t>
            </a:r>
          </a:p>
          <a:p>
            <a:pPr marL="108000" indent="-342900">
              <a:spcBef>
                <a:spcPts val="600"/>
              </a:spcBef>
              <a:buClr>
                <a:srgbClr val="FF0000"/>
              </a:buClr>
            </a:pPr>
            <a:r>
              <a:rPr lang="es-ES" sz="1600" b="1" dirty="0">
                <a:solidFill>
                  <a:prstClr val="black"/>
                </a:solidFill>
              </a:rPr>
              <a:t>           </a:t>
            </a:r>
            <a:r>
              <a:rPr lang="es-ES" sz="1600" b="1" u="sng" dirty="0">
                <a:solidFill>
                  <a:srgbClr val="FF0000"/>
                </a:solidFill>
              </a:rPr>
              <a:t>www.escardio.org/nursing</a:t>
            </a:r>
          </a:p>
          <a:p>
            <a:pPr marL="108000" indent="-342900" algn="ctr">
              <a:spcBef>
                <a:spcPts val="600"/>
              </a:spcBef>
              <a:buClr>
                <a:srgbClr val="FF0000"/>
              </a:buClr>
            </a:pPr>
            <a:r>
              <a:rPr lang="es-ES" sz="1600" b="1" dirty="0">
                <a:solidFill>
                  <a:prstClr val="black"/>
                </a:solidFill>
              </a:rPr>
              <a:t> También en la Secretaría del Congreso:  </a:t>
            </a:r>
            <a:r>
              <a:rPr lang="es-ES" sz="1600" b="1" u="sng" dirty="0">
                <a:solidFill>
                  <a:srgbClr val="FF0000"/>
                </a:solidFill>
                <a:hlinkClick r:id="rId4"/>
              </a:rPr>
              <a:t>ccnap@escardio.org</a:t>
            </a:r>
            <a:endParaRPr lang="es-ES" sz="1400" b="1"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355976" y="1700808"/>
            <a:ext cx="3888432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u="sng" dirty="0">
                <a:solidFill>
                  <a:srgbClr val="FF0000"/>
                </a:solidFill>
              </a:rPr>
              <a:t>Vocalía europea AEEC</a:t>
            </a:r>
            <a:endParaRPr lang="es-ES" sz="2800" u="sng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4295" y="5517232"/>
            <a:ext cx="172970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 descr="CCNAP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6332515"/>
            <a:ext cx="3131840" cy="525485"/>
          </a:xfrm>
          <a:prstGeom prst="rect">
            <a:avLst/>
          </a:prstGeom>
          <a:noFill/>
        </p:spPr>
      </p:pic>
      <p:pic>
        <p:nvPicPr>
          <p:cNvPr id="12" name="11 Imagen" descr="EuroHeartCare 2016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2564904"/>
            <a:ext cx="259228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yui_3_16_0_1_1446540303620_3203" descr="EuroHeartCare 2016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2564904"/>
            <a:ext cx="1562100" cy="67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 descr="G:\Mis Documentos G\CONGRESOS\2016.EUROHEARTCARE\Imagen1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20688"/>
            <a:ext cx="9144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145</Words>
  <Application>Microsoft Office PowerPoint</Application>
  <PresentationFormat>Presentación en pantalla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Diseño predeterminado</vt:lpstr>
      <vt:lpstr>1_Tema de Office</vt:lpstr>
      <vt:lpstr>Diapositiva 1</vt:lpstr>
      <vt:lpstr>Ayuda AEEC para asistir al EuroHeartCare 2016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 de Windows</cp:lastModifiedBy>
  <cp:revision>7</cp:revision>
  <dcterms:created xsi:type="dcterms:W3CDTF">2015-11-03T11:19:56Z</dcterms:created>
  <dcterms:modified xsi:type="dcterms:W3CDTF">2015-11-06T08:10:49Z</dcterms:modified>
</cp:coreProperties>
</file>